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59" r:id="rId2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99"/>
    <a:srgbClr val="6600FF"/>
    <a:srgbClr val="A50021"/>
    <a:srgbClr val="3A1D00"/>
    <a:srgbClr val="5A1B02"/>
    <a:srgbClr val="FF5050"/>
    <a:srgbClr val="FF7C80"/>
    <a:srgbClr val="FF9999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2298" y="72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2020/10/15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6" tIns="45793" rIns="91586" bIns="4579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586" tIns="45793" rIns="91586" bIns="4579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6" cy="498692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6" cy="498692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mac-share\塚本\アスクルばらしたpng\CAFE\CAFE_1+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1" y="0"/>
            <a:ext cx="7775575" cy="109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288474" y="396601"/>
            <a:ext cx="54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 smtClean="0">
                <a:solidFill>
                  <a:srgbClr val="A50021"/>
                </a:solidFill>
                <a:latin typeface="小塚明朝 Pr6N B" pitchFamily="18" charset="-128"/>
                <a:ea typeface="小塚明朝 Pr6N B" pitchFamily="18" charset="-128"/>
              </a:rPr>
              <a:t>VEGETABLE  &amp;  FRUIT</a:t>
            </a:r>
            <a:endParaRPr lang="ja-JP" altLang="en-US" sz="3600" b="1" dirty="0">
              <a:solidFill>
                <a:srgbClr val="A50021"/>
              </a:solidFill>
              <a:latin typeface="小塚明朝 Pr6N B" pitchFamily="18" charset="-128"/>
              <a:ea typeface="小塚明朝 Pr6N B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63042" y="1103997"/>
            <a:ext cx="558396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小塚明朝 Pr6N B" pitchFamily="18" charset="-128"/>
                <a:ea typeface="小塚明朝 Pr6N B" pitchFamily="18" charset="-128"/>
              </a:rPr>
              <a:t>　</a:t>
            </a:r>
            <a:r>
              <a:rPr lang="ja-JP" alt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50021"/>
                </a:solidFill>
                <a:latin typeface="小塚明朝 Pr6N B" pitchFamily="18" charset="-128"/>
                <a:ea typeface="小塚明朝 Pr6N B" pitchFamily="18" charset="-128"/>
              </a:rPr>
              <a:t>渚　の　朝　市</a:t>
            </a:r>
            <a:endParaRPr lang="ja-JP" alt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A50021"/>
              </a:solidFill>
              <a:latin typeface="小塚明朝 Pr6N B" pitchFamily="18" charset="-128"/>
              <a:ea typeface="小塚明朝 Pr6N B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5060" y="6069458"/>
            <a:ext cx="75677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latin typeface="小塚明朝 Pr6N H" pitchFamily="18" charset="-128"/>
                <a:ea typeface="小塚明朝 Pr6N H" pitchFamily="18" charset="-128"/>
              </a:rPr>
              <a:t>・日時  </a:t>
            </a:r>
            <a:r>
              <a:rPr lang="en-US" altLang="ja-JP" sz="4000" b="1" dirty="0" smtClean="0">
                <a:latin typeface="小塚明朝 Pr6N H" pitchFamily="18" charset="-128"/>
                <a:ea typeface="小塚明朝 Pr6N H" pitchFamily="18" charset="-128"/>
              </a:rPr>
              <a:t>2020.11.15(</a:t>
            </a:r>
            <a:r>
              <a:rPr lang="ja-JP" altLang="en-US" sz="4000" b="1" dirty="0" smtClean="0">
                <a:latin typeface="小塚明朝 Pr6N H" pitchFamily="18" charset="-128"/>
                <a:ea typeface="小塚明朝 Pr6N H" pitchFamily="18" charset="-128"/>
              </a:rPr>
              <a:t>日</a:t>
            </a:r>
            <a:r>
              <a:rPr lang="en-US" altLang="ja-JP" sz="4000" b="1" dirty="0" smtClean="0">
                <a:latin typeface="小塚明朝 Pr6N H" pitchFamily="18" charset="-128"/>
                <a:ea typeface="小塚明朝 Pr6N H" pitchFamily="18" charset="-128"/>
              </a:rPr>
              <a:t>) </a:t>
            </a:r>
            <a:r>
              <a:rPr lang="en-US" altLang="ja-JP" sz="3400" b="1" dirty="0" smtClean="0">
                <a:latin typeface="小塚明朝 Pr6N H" pitchFamily="18" charset="-128"/>
                <a:ea typeface="小塚明朝 Pr6N H" pitchFamily="18" charset="-128"/>
              </a:rPr>
              <a:t>8</a:t>
            </a:r>
            <a:r>
              <a:rPr lang="ja-JP" altLang="en-US" sz="3400" b="1" dirty="0" smtClean="0">
                <a:latin typeface="小塚明朝 Pr6N H" pitchFamily="18" charset="-128"/>
                <a:ea typeface="小塚明朝 Pr6N H" pitchFamily="18" charset="-128"/>
              </a:rPr>
              <a:t>：</a:t>
            </a:r>
            <a:r>
              <a:rPr lang="en-US" altLang="ja-JP" sz="3400" b="1" dirty="0" smtClean="0">
                <a:latin typeface="小塚明朝 Pr6N H" pitchFamily="18" charset="-128"/>
                <a:ea typeface="小塚明朝 Pr6N H" pitchFamily="18" charset="-128"/>
              </a:rPr>
              <a:t>30</a:t>
            </a:r>
            <a:r>
              <a:rPr lang="ja-JP" altLang="en-US" sz="3400" b="1" dirty="0" smtClean="0">
                <a:latin typeface="小塚明朝 Pr6N H" pitchFamily="18" charset="-128"/>
                <a:ea typeface="小塚明朝 Pr6N H" pitchFamily="18" charset="-128"/>
              </a:rPr>
              <a:t>～</a:t>
            </a:r>
            <a:r>
              <a:rPr lang="en-US" altLang="ja-JP" sz="3400" b="1" dirty="0" smtClean="0">
                <a:latin typeface="小塚明朝 Pr6N H" pitchFamily="18" charset="-128"/>
                <a:ea typeface="小塚明朝 Pr6N H" pitchFamily="18" charset="-128"/>
              </a:rPr>
              <a:t>10</a:t>
            </a:r>
            <a:r>
              <a:rPr lang="ja-JP" altLang="en-US" sz="3400" b="1" dirty="0" smtClean="0">
                <a:latin typeface="小塚明朝 Pr6N H" pitchFamily="18" charset="-128"/>
                <a:ea typeface="小塚明朝 Pr6N H" pitchFamily="18" charset="-128"/>
              </a:rPr>
              <a:t>：</a:t>
            </a:r>
            <a:r>
              <a:rPr lang="en-US" altLang="ja-JP" sz="3400" b="1" dirty="0" smtClean="0">
                <a:latin typeface="小塚明朝 Pr6N H" pitchFamily="18" charset="-128"/>
                <a:ea typeface="小塚明朝 Pr6N H" pitchFamily="18" charset="-128"/>
              </a:rPr>
              <a:t>00</a:t>
            </a:r>
          </a:p>
          <a:p>
            <a:r>
              <a:rPr lang="ja-JP" altLang="en-US" sz="3600" b="1" dirty="0" smtClean="0">
                <a:latin typeface="小塚明朝 Pr6N H" pitchFamily="18" charset="-128"/>
                <a:ea typeface="小塚明朝 Pr6N H" pitchFamily="18" charset="-128"/>
              </a:rPr>
              <a:t>・場所　磐田市渚の交流館テラス席</a:t>
            </a:r>
            <a:endParaRPr lang="en-US" altLang="ja-JP" sz="3600" b="1" dirty="0" smtClean="0">
              <a:latin typeface="小塚明朝 Pr6N H" pitchFamily="18" charset="-128"/>
              <a:ea typeface="小塚明朝 Pr6N H" pitchFamily="18" charset="-128"/>
            </a:endParaRPr>
          </a:p>
          <a:p>
            <a:endParaRPr lang="en-US" altLang="ja-JP" sz="1000" b="1" dirty="0" smtClean="0">
              <a:latin typeface="小塚明朝 Pr6N H" pitchFamily="18" charset="-128"/>
              <a:ea typeface="小塚明朝 Pr6N H" pitchFamily="18" charset="-128"/>
            </a:endParaRPr>
          </a:p>
          <a:p>
            <a:r>
              <a:rPr lang="ja-JP" altLang="en-US" sz="2800" b="1" dirty="0" smtClean="0">
                <a:solidFill>
                  <a:srgbClr val="CC0000"/>
                </a:solidFill>
                <a:latin typeface="小塚明朝 Pr6N H" pitchFamily="18" charset="-128"/>
                <a:ea typeface="小塚明朝 Pr6N H" pitchFamily="18" charset="-128"/>
              </a:rPr>
              <a:t>　　　家庭菜園、俄か農家の秋野菜、果物を　　</a:t>
            </a:r>
            <a:endParaRPr lang="en-US" altLang="ja-JP" sz="2800" b="1" dirty="0" smtClean="0">
              <a:solidFill>
                <a:srgbClr val="CC0000"/>
              </a:solidFill>
              <a:latin typeface="小塚明朝 Pr6N H" pitchFamily="18" charset="-128"/>
              <a:ea typeface="小塚明朝 Pr6N H" pitchFamily="18" charset="-128"/>
            </a:endParaRPr>
          </a:p>
          <a:p>
            <a:r>
              <a:rPr lang="ja-JP" altLang="en-US" sz="2800" b="1" dirty="0">
                <a:solidFill>
                  <a:srgbClr val="CC0000"/>
                </a:solidFill>
                <a:latin typeface="小塚明朝 Pr6N H" pitchFamily="18" charset="-128"/>
                <a:ea typeface="小塚明朝 Pr6N H" pitchFamily="18" charset="-128"/>
              </a:rPr>
              <a:t>　</a:t>
            </a:r>
            <a:r>
              <a:rPr lang="ja-JP" altLang="en-US" sz="2800" b="1" dirty="0" smtClean="0">
                <a:solidFill>
                  <a:srgbClr val="CC0000"/>
                </a:solidFill>
                <a:latin typeface="小塚明朝 Pr6N H" pitchFamily="18" charset="-128"/>
                <a:ea typeface="小塚明朝 Pr6N H" pitchFamily="18" charset="-128"/>
              </a:rPr>
              <a:t>　　観光朝市風に各テラス席で販売</a:t>
            </a:r>
            <a:endParaRPr lang="en-US" altLang="ja-JP" sz="2800" b="1" dirty="0" smtClean="0">
              <a:solidFill>
                <a:srgbClr val="CC0000"/>
              </a:solidFill>
              <a:latin typeface="小塚明朝 Pr6N H" pitchFamily="18" charset="-128"/>
              <a:ea typeface="小塚明朝 Pr6N H" pitchFamily="18" charset="-128"/>
            </a:endParaRPr>
          </a:p>
          <a:p>
            <a:endParaRPr lang="en-US" altLang="ja-JP" sz="1600" b="1" dirty="0" smtClean="0">
              <a:solidFill>
                <a:srgbClr val="CC0000"/>
              </a:solidFill>
              <a:latin typeface="小塚明朝 Pr6N H" pitchFamily="18" charset="-128"/>
              <a:ea typeface="小塚明朝 Pr6N H" pitchFamily="18" charset="-128"/>
            </a:endParaRPr>
          </a:p>
          <a:p>
            <a:r>
              <a:rPr lang="ja-JP" altLang="en-US" sz="3200" b="1" dirty="0" smtClean="0">
                <a:solidFill>
                  <a:srgbClr val="000099"/>
                </a:solidFill>
                <a:latin typeface="小塚明朝 Pr6N H" pitchFamily="18" charset="-128"/>
                <a:ea typeface="小塚明朝 Pr6N H" pitchFamily="18" charset="-128"/>
              </a:rPr>
              <a:t>　　</a:t>
            </a:r>
            <a:r>
              <a:rPr lang="en-US" altLang="ja-JP" sz="3200" b="1" dirty="0" smtClean="0">
                <a:solidFill>
                  <a:srgbClr val="000099"/>
                </a:solidFill>
                <a:latin typeface="小塚明朝 Pr6N H" pitchFamily="18" charset="-128"/>
                <a:ea typeface="小塚明朝 Pr6N H" pitchFamily="18" charset="-128"/>
              </a:rPr>
              <a:t>※</a:t>
            </a:r>
            <a:r>
              <a:rPr lang="ja-JP" altLang="en-US" sz="3200" b="1" dirty="0" smtClean="0">
                <a:solidFill>
                  <a:srgbClr val="000099"/>
                </a:solidFill>
                <a:latin typeface="小塚明朝 Pr6N H" pitchFamily="18" charset="-128"/>
                <a:ea typeface="小塚明朝 Pr6N H" pitchFamily="18" charset="-128"/>
              </a:rPr>
              <a:t>出店者募集中！</a:t>
            </a:r>
            <a:endParaRPr lang="en-US" altLang="ja-JP" sz="3200" b="1" dirty="0" smtClean="0">
              <a:solidFill>
                <a:srgbClr val="000099"/>
              </a:solidFill>
              <a:latin typeface="小塚明朝 Pr6N H" pitchFamily="18" charset="-128"/>
              <a:ea typeface="小塚明朝 Pr6N H" pitchFamily="18" charset="-128"/>
            </a:endParaRPr>
          </a:p>
          <a:p>
            <a:r>
              <a:rPr lang="ja-JP" altLang="en-US" sz="2600" b="1" dirty="0" smtClean="0">
                <a:solidFill>
                  <a:srgbClr val="000099"/>
                </a:solidFill>
                <a:latin typeface="小塚明朝 Pr6N H" pitchFamily="18" charset="-128"/>
                <a:ea typeface="小塚明朝 Pr6N H" pitchFamily="18" charset="-128"/>
              </a:rPr>
              <a:t>　　　　　　　（下記までお問い合わせ下さい）</a:t>
            </a:r>
            <a:endParaRPr lang="ja-JP" altLang="en-US" sz="2600" b="1" dirty="0">
              <a:solidFill>
                <a:srgbClr val="000099"/>
              </a:solidFill>
              <a:latin typeface="小塚明朝 Pr6N H" pitchFamily="18" charset="-128"/>
              <a:ea typeface="小塚明朝 Pr6N H" pitchFamily="18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5060" y="9839170"/>
            <a:ext cx="729441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【</a:t>
            </a:r>
            <a:r>
              <a:rPr lang="ja-JP" altLang="en-US" sz="2400" dirty="0" smtClean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問合せ</a:t>
            </a:r>
            <a:r>
              <a:rPr lang="en-US" altLang="ja-JP" sz="2400" dirty="0" smtClean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】</a:t>
            </a:r>
            <a:r>
              <a:rPr lang="ja-JP" altLang="en-US" sz="2400" dirty="0" smtClean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磐田市渚の交流館　磐田市豊浜</a:t>
            </a:r>
            <a:r>
              <a:rPr lang="en-US" altLang="ja-JP" sz="2400" dirty="0" smtClean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4127-43</a:t>
            </a:r>
          </a:p>
          <a:p>
            <a:r>
              <a:rPr lang="en-US" altLang="ja-JP" sz="2400" dirty="0" smtClean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TEL  0538-30-7091  </a:t>
            </a:r>
            <a:r>
              <a:rPr lang="en-US" altLang="ja-JP" sz="2400" dirty="0" err="1" smtClean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mail:iwata-nagisa@do-spot.net</a:t>
            </a:r>
            <a:endParaRPr lang="ja-JP" altLang="en-US" sz="2000" dirty="0">
              <a:solidFill>
                <a:srgbClr val="3A1D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079475" y="3293616"/>
            <a:ext cx="12634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500" dirty="0"/>
              <a:t>写真を</a:t>
            </a:r>
            <a:endParaRPr lang="en-US" altLang="ja-JP" sz="1500" dirty="0"/>
          </a:p>
          <a:p>
            <a:pPr algn="ctr"/>
            <a:r>
              <a:rPr lang="ja-JP" altLang="en-US" sz="1500" dirty="0"/>
              <a:t>入れて下さい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5399955" y="3293616"/>
            <a:ext cx="12634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500" dirty="0"/>
              <a:t>写真を</a:t>
            </a:r>
            <a:endParaRPr lang="en-US" altLang="ja-JP" sz="1500" dirty="0"/>
          </a:p>
          <a:p>
            <a:pPr algn="ctr"/>
            <a:r>
              <a:rPr lang="ja-JP" altLang="en-US" sz="1500" dirty="0"/>
              <a:t>入れて下さい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69" y="2180725"/>
            <a:ext cx="3031659" cy="172489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86" y="2206399"/>
            <a:ext cx="2803297" cy="172795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69" y="3992354"/>
            <a:ext cx="3488028" cy="19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928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0</TotalTime>
  <Words>33</Words>
  <Application>Microsoft Office PowerPoint</Application>
  <PresentationFormat>ユーザー設定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HGP明朝E</vt:lpstr>
      <vt:lpstr>ＭＳ Ｐゴシック</vt:lpstr>
      <vt:lpstr>小塚明朝 Pr6N B</vt:lpstr>
      <vt:lpstr>小塚明朝 Pr6N H</vt:lpstr>
      <vt:lpstr>Arial</vt:lpstr>
      <vt:lpstr>Calibri</vt:lpstr>
      <vt:lpstr>Calibri Light</vt:lpstr>
      <vt:lpstr>11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2013-07-04T11:22:33Z</dcterms:created>
  <dcterms:modified xsi:type="dcterms:W3CDTF">2020-10-15T02:39:02Z</dcterms:modified>
</cp:coreProperties>
</file>