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F5FD"/>
    <a:srgbClr val="CC0000"/>
    <a:srgbClr val="000099"/>
    <a:srgbClr val="6600FF"/>
    <a:srgbClr val="A50021"/>
    <a:srgbClr val="3A1D00"/>
    <a:srgbClr val="5A1B02"/>
    <a:srgbClr val="FF5050"/>
    <a:srgbClr val="FF7C8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918" y="7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6" cy="49869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8693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2021/4/9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86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2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CAFE\CAFE_1+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19" y="-6312"/>
            <a:ext cx="7775575" cy="109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94360" y="432273"/>
            <a:ext cx="60690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b="1" dirty="0" smtClean="0"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VEGETABLE  &amp;  </a:t>
            </a:r>
            <a:r>
              <a:rPr lang="en-US" altLang="ja-JP" sz="2800" b="1" dirty="0" smtClean="0"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FRUIT</a:t>
            </a:r>
          </a:p>
          <a:p>
            <a:pPr algn="ctr"/>
            <a:r>
              <a:rPr lang="ja-JP" altLang="en-US" sz="2800" b="1" dirty="0"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渚</a:t>
            </a:r>
            <a:r>
              <a:rPr lang="ja-JP" altLang="en-US" sz="2800" b="1" dirty="0" smtClean="0"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の交流館開館５周年記念</a:t>
            </a:r>
            <a:endParaRPr lang="ja-JP" altLang="en-US" sz="2800" b="1" dirty="0">
              <a:solidFill>
                <a:srgbClr val="A50021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4360" y="1355113"/>
            <a:ext cx="6423660" cy="1015663"/>
          </a:xfrm>
          <a:prstGeom prst="rect">
            <a:avLst/>
          </a:prstGeom>
          <a:solidFill>
            <a:srgbClr val="A9F5F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小塚明朝 Pr6N B" pitchFamily="18" charset="-128"/>
                <a:ea typeface="小塚明朝 Pr6N B" pitchFamily="18" charset="-128"/>
              </a:rPr>
              <a:t>　  </a:t>
            </a:r>
            <a:r>
              <a:rPr lang="ja-JP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渚　</a:t>
            </a:r>
            <a:r>
              <a:rPr lang="ja-JP" altLang="en-US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　</a:t>
            </a:r>
            <a:r>
              <a:rPr lang="ja-JP" alt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50021"/>
                </a:solidFill>
                <a:latin typeface="小塚明朝 Pr6N B" pitchFamily="18" charset="-128"/>
                <a:ea typeface="小塚明朝 Pr6N B" pitchFamily="18" charset="-128"/>
              </a:rPr>
              <a:t>の　朝　市</a:t>
            </a:r>
            <a:endParaRPr lang="ja-JP" alt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A50021"/>
              </a:solidFill>
              <a:latin typeface="小塚明朝 Pr6N B" pitchFamily="18" charset="-128"/>
              <a:ea typeface="小塚明朝 Pr6N B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75060" y="6069458"/>
            <a:ext cx="75677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 smtClean="0">
                <a:latin typeface="小塚明朝 Pr6N H" pitchFamily="18" charset="-128"/>
                <a:ea typeface="小塚明朝 Pr6N H" pitchFamily="18" charset="-128"/>
              </a:rPr>
              <a:t>・日時  </a:t>
            </a:r>
            <a:r>
              <a:rPr lang="en-US" altLang="ja-JP" sz="40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2021.5.16(</a:t>
            </a:r>
            <a:r>
              <a:rPr lang="ja-JP" altLang="en-US" sz="40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日</a:t>
            </a:r>
            <a:r>
              <a:rPr lang="en-US" altLang="ja-JP" sz="40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) </a:t>
            </a:r>
            <a:r>
              <a:rPr lang="en-US" altLang="ja-JP" sz="3400" b="1" dirty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9</a:t>
            </a:r>
            <a:r>
              <a:rPr lang="ja-JP" altLang="en-US" sz="34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：</a:t>
            </a:r>
            <a:r>
              <a:rPr lang="en-US" altLang="ja-JP" sz="34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30</a:t>
            </a:r>
            <a:r>
              <a:rPr lang="ja-JP" altLang="en-US" sz="34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～</a:t>
            </a:r>
            <a:r>
              <a:rPr lang="en-US" altLang="ja-JP" sz="34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11</a:t>
            </a:r>
            <a:r>
              <a:rPr lang="ja-JP" altLang="en-US" sz="34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：</a:t>
            </a:r>
            <a:r>
              <a:rPr lang="en-US" altLang="ja-JP" sz="3400" b="1" dirty="0" smtClean="0">
                <a:solidFill>
                  <a:srgbClr val="FF0000"/>
                </a:solidFill>
                <a:latin typeface="小塚明朝 Pr6N H" pitchFamily="18" charset="-128"/>
                <a:ea typeface="小塚明朝 Pr6N H" pitchFamily="18" charset="-128"/>
              </a:rPr>
              <a:t>00</a:t>
            </a:r>
          </a:p>
          <a:p>
            <a:r>
              <a:rPr lang="ja-JP" altLang="en-US" sz="3600" b="1" dirty="0" smtClean="0">
                <a:latin typeface="小塚明朝 Pr6N H" pitchFamily="18" charset="-128"/>
                <a:ea typeface="小塚明朝 Pr6N H" pitchFamily="18" charset="-128"/>
              </a:rPr>
              <a:t>・場所　</a:t>
            </a:r>
            <a:r>
              <a:rPr lang="ja-JP" altLang="en-US" sz="3600" b="1" dirty="0" smtClean="0">
                <a:latin typeface="小塚明朝 Pr6N H" pitchFamily="18" charset="-128"/>
                <a:ea typeface="小塚明朝 Pr6N H" pitchFamily="18" charset="-128"/>
              </a:rPr>
              <a:t>渚</a:t>
            </a:r>
            <a:r>
              <a:rPr lang="ja-JP" altLang="en-US" sz="3600" b="1" dirty="0" smtClean="0">
                <a:latin typeface="小塚明朝 Pr6N H" pitchFamily="18" charset="-128"/>
                <a:ea typeface="小塚明朝 Pr6N H" pitchFamily="18" charset="-128"/>
              </a:rPr>
              <a:t>の交流館テラス席</a:t>
            </a:r>
            <a:endParaRPr lang="en-US" altLang="ja-JP" sz="3600" b="1" dirty="0" smtClean="0">
              <a:latin typeface="小塚明朝 Pr6N H" pitchFamily="18" charset="-128"/>
              <a:ea typeface="小塚明朝 Pr6N H" pitchFamily="18" charset="-128"/>
            </a:endParaRPr>
          </a:p>
          <a:p>
            <a:endParaRPr lang="en-US" altLang="ja-JP" sz="1000" b="1" dirty="0" smtClean="0"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　家庭菜園、俄か農家</a:t>
            </a:r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の野菜</a:t>
            </a:r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、果物</a:t>
            </a:r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を観光朝市  </a:t>
            </a:r>
            <a:endParaRPr lang="en-US" altLang="ja-JP" sz="2800" b="1" dirty="0" smtClean="0">
              <a:solidFill>
                <a:srgbClr val="CC0000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en-US" altLang="ja-JP" sz="2800" b="1" dirty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 </a:t>
            </a:r>
            <a:r>
              <a:rPr lang="en-US" altLang="ja-JP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 </a:t>
            </a:r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風</a:t>
            </a:r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に各テラス席で</a:t>
            </a:r>
            <a:r>
              <a:rPr lang="ja-JP" altLang="en-US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販売</a:t>
            </a:r>
            <a:r>
              <a:rPr lang="en-US" altLang="ja-JP" sz="2800" b="1" dirty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 </a:t>
            </a:r>
            <a:r>
              <a:rPr lang="en-US" altLang="ja-JP" sz="28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   </a:t>
            </a:r>
            <a:r>
              <a:rPr lang="ja-JP" altLang="en-US" sz="2600" b="1" u="sng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来場者に「いわた茶」</a:t>
            </a:r>
            <a:endParaRPr lang="en-US" altLang="ja-JP" sz="2600" b="1" u="sng" dirty="0" smtClean="0">
              <a:solidFill>
                <a:srgbClr val="CC0000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2500" b="1" dirty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　</a:t>
            </a:r>
            <a:r>
              <a:rPr lang="ja-JP" altLang="en-US" sz="2500" b="1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　　</a:t>
            </a:r>
            <a:r>
              <a:rPr lang="ja-JP" altLang="en-US" sz="2600" b="1" u="sng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１バッグ（</a:t>
            </a:r>
            <a:r>
              <a:rPr lang="en-US" altLang="ja-JP" sz="2600" b="1" u="sng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10</a:t>
            </a:r>
            <a:r>
              <a:rPr lang="ja-JP" altLang="en-US" sz="2600" b="1" u="sng" dirty="0" smtClean="0">
                <a:solidFill>
                  <a:srgbClr val="CC0000"/>
                </a:solidFill>
                <a:latin typeface="小塚明朝 Pr6N H" pitchFamily="18" charset="-128"/>
                <a:ea typeface="小塚明朝 Pr6N H" pitchFamily="18" charset="-128"/>
              </a:rPr>
              <a:t>ｇ）プレゼント</a:t>
            </a:r>
            <a:endParaRPr lang="en-US" altLang="ja-JP" sz="2600" b="1" u="sng" dirty="0" smtClean="0">
              <a:solidFill>
                <a:srgbClr val="CC0000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endParaRPr lang="en-US" altLang="ja-JP" sz="1600" b="1" dirty="0" smtClean="0">
              <a:solidFill>
                <a:srgbClr val="CC0000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32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　　</a:t>
            </a:r>
            <a:r>
              <a:rPr lang="en-US" altLang="ja-JP" sz="28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※</a:t>
            </a:r>
            <a:r>
              <a:rPr lang="ja-JP" altLang="en-US" sz="28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出店者募集中！１ブース </a:t>
            </a:r>
            <a:r>
              <a:rPr lang="en-US" altLang="ja-JP" sz="28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500</a:t>
            </a:r>
            <a:r>
              <a:rPr lang="ja-JP" altLang="en-US" sz="28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円</a:t>
            </a:r>
            <a:endParaRPr lang="en-US" altLang="ja-JP" sz="2800" b="1" dirty="0" smtClean="0">
              <a:solidFill>
                <a:srgbClr val="000099"/>
              </a:solidFill>
              <a:latin typeface="小塚明朝 Pr6N H" pitchFamily="18" charset="-128"/>
              <a:ea typeface="小塚明朝 Pr6N H" pitchFamily="18" charset="-128"/>
            </a:endParaRPr>
          </a:p>
          <a:p>
            <a:r>
              <a:rPr lang="ja-JP" altLang="en-US" sz="2400" b="1" dirty="0" smtClean="0">
                <a:solidFill>
                  <a:srgbClr val="000099"/>
                </a:solidFill>
                <a:latin typeface="小塚明朝 Pr6N H" pitchFamily="18" charset="-128"/>
                <a:ea typeface="小塚明朝 Pr6N H" pitchFamily="18" charset="-128"/>
              </a:rPr>
              <a:t>　　　　　　　（下記までお問い合わせ下さい）</a:t>
            </a:r>
            <a:endParaRPr lang="ja-JP" altLang="en-US" sz="2400" b="1" dirty="0">
              <a:solidFill>
                <a:srgbClr val="000099"/>
              </a:solidFill>
              <a:latin typeface="小塚明朝 Pr6N H" pitchFamily="18" charset="-128"/>
              <a:ea typeface="小塚明朝 Pr6N H" pitchFamily="18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75060" y="9839170"/>
            <a:ext cx="7294418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【</a:t>
            </a:r>
            <a:r>
              <a:rPr lang="ja-JP" altLang="en-US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問合せ</a:t>
            </a:r>
            <a:r>
              <a:rPr lang="en-US" altLang="ja-JP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】</a:t>
            </a:r>
            <a:r>
              <a:rPr lang="ja-JP" altLang="en-US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渚</a:t>
            </a:r>
            <a:r>
              <a:rPr lang="ja-JP" altLang="en-US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の交流館　磐田市豊浜</a:t>
            </a:r>
            <a:r>
              <a:rPr lang="en-US" altLang="ja-JP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4127-43</a:t>
            </a:r>
          </a:p>
          <a:p>
            <a:r>
              <a:rPr lang="en-US" altLang="ja-JP" sz="2400" dirty="0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TEL  0538-30-7091  </a:t>
            </a:r>
            <a:r>
              <a:rPr lang="en-US" altLang="ja-JP" sz="2400" dirty="0" err="1" smtClean="0">
                <a:solidFill>
                  <a:srgbClr val="3A1D00"/>
                </a:solidFill>
                <a:latin typeface="HGP明朝E" panose="02020900000000000000" pitchFamily="18" charset="-128"/>
                <a:ea typeface="HGP明朝E" panose="02020900000000000000" pitchFamily="18" charset="-128"/>
              </a:rPr>
              <a:t>mail:iwata-nagisa@do-spot.net</a:t>
            </a:r>
            <a:endParaRPr lang="ja-JP" altLang="en-US" sz="2000" dirty="0">
              <a:solidFill>
                <a:srgbClr val="3A1D00"/>
              </a:solidFill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1079475" y="3293616"/>
            <a:ext cx="1263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/>
              <a:t>写真を</a:t>
            </a:r>
            <a:endParaRPr lang="en-US" altLang="ja-JP" sz="1500" dirty="0"/>
          </a:p>
          <a:p>
            <a:pPr algn="ctr"/>
            <a:r>
              <a:rPr lang="ja-JP" altLang="en-US" sz="1500" dirty="0"/>
              <a:t>入れて下さい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5399955" y="3293616"/>
            <a:ext cx="126348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1500" dirty="0"/>
              <a:t>写真を</a:t>
            </a:r>
            <a:endParaRPr lang="en-US" altLang="ja-JP" sz="1500" dirty="0"/>
          </a:p>
          <a:p>
            <a:pPr algn="ctr"/>
            <a:r>
              <a:rPr lang="ja-JP" altLang="en-US" sz="1500" dirty="0"/>
              <a:t>入れて下さい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593" y="2487189"/>
            <a:ext cx="3195751" cy="17248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465283"/>
            <a:ext cx="3037423" cy="17279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69" y="4287744"/>
            <a:ext cx="3195751" cy="17985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4287744"/>
            <a:ext cx="3037423" cy="185300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20" y="8329787"/>
            <a:ext cx="1568739" cy="11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38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HGP明朝E</vt:lpstr>
      <vt:lpstr>ＭＳ Ｐゴシック</vt:lpstr>
      <vt:lpstr>小塚明朝 Pr6N B</vt:lpstr>
      <vt:lpstr>小塚明朝 Pr6N H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2021-04-08T23:45:23Z</dcterms:modified>
</cp:coreProperties>
</file>