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E94708"/>
    <a:srgbClr val="EF8200"/>
    <a:srgbClr val="FFF9B0"/>
    <a:srgbClr val="906E30"/>
    <a:srgbClr val="82582D"/>
    <a:srgbClr val="A4723A"/>
    <a:srgbClr val="664724"/>
    <a:srgbClr val="645226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1848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1" y="0"/>
            <a:ext cx="2949786" cy="498693"/>
          </a:xfrm>
          <a:prstGeom prst="rect">
            <a:avLst/>
          </a:prstGeom>
        </p:spPr>
        <p:txBody>
          <a:bodyPr vert="horz" lIns="91569" tIns="45785" rIns="91569" bIns="457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2021/11/17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5" rIns="91569" bIns="457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569" tIns="45785" rIns="91569" bIns="457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1" y="9440649"/>
            <a:ext cx="2949786" cy="498692"/>
          </a:xfrm>
          <a:prstGeom prst="rect">
            <a:avLst/>
          </a:prstGeom>
        </p:spPr>
        <p:txBody>
          <a:bodyPr vert="horz" lIns="91569" tIns="45785" rIns="91569" bIns="457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iwata-nagisa@do-spot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4" r="5583"/>
          <a:stretch/>
        </p:blipFill>
        <p:spPr bwMode="auto">
          <a:xfrm>
            <a:off x="-181609" y="17177"/>
            <a:ext cx="8089900" cy="10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93682" y="388038"/>
            <a:ext cx="5314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rgbClr val="FFF9B0"/>
                </a:solidFill>
                <a:latin typeface="HGSSoeiKakugothicUB" pitchFamily="34" charset="-128"/>
                <a:ea typeface="HGSSoeiKakugothicUB" pitchFamily="34" charset="-128"/>
              </a:rPr>
              <a:t>コロナよ  さようなら！</a:t>
            </a:r>
            <a:endParaRPr lang="zh-CN" altLang="en-US" sz="3200" dirty="0">
              <a:solidFill>
                <a:srgbClr val="FFF9B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3998" y="1309462"/>
            <a:ext cx="757341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66"/>
                </a:solidFill>
                <a:latin typeface="HGSSoeiKakugothicUB" pitchFamily="34" charset="-128"/>
                <a:ea typeface="HGSSoeiKakugothicUB" pitchFamily="34" charset="-128"/>
              </a:rPr>
              <a:t>特別公開</a:t>
            </a:r>
            <a:r>
              <a:rPr lang="ja-JP" altLang="en-US" sz="3200" dirty="0" smtClean="0">
                <a:solidFill>
                  <a:srgbClr val="0070C0"/>
                </a:solidFill>
                <a:latin typeface="HGSSoeiKakugothicUB" pitchFamily="34" charset="-128"/>
                <a:ea typeface="HGSSoeiKakugothicUB" pitchFamily="34" charset="-128"/>
              </a:rPr>
              <a:t>津波避難タワー 夕闇防災体験と</a:t>
            </a:r>
            <a:endParaRPr lang="en-US" altLang="ja-JP" sz="3200" dirty="0" smtClean="0">
              <a:solidFill>
                <a:srgbClr val="0070C0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ja-JP" altLang="en-US" sz="5500" dirty="0" smtClean="0">
                <a:solidFill>
                  <a:schemeClr val="bg1"/>
                </a:solidFill>
                <a:latin typeface="HGSSoeiKakugothicUB" pitchFamily="34" charset="-128"/>
                <a:ea typeface="HGSSoeiKakugothicUB" pitchFamily="34" charset="-128"/>
              </a:rPr>
              <a:t>　</a:t>
            </a:r>
            <a:r>
              <a:rPr lang="ja-JP" altLang="en-US" sz="5500" u="sng" dirty="0" smtClean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夕　陽　鑑　賞　会</a:t>
            </a:r>
            <a:endParaRPr lang="zh-CN" altLang="en-US" sz="5500" u="sng" dirty="0">
              <a:solidFill>
                <a:srgbClr val="FF000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4664" y="5898647"/>
            <a:ext cx="1400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日 時：</a:t>
            </a:r>
            <a:endParaRPr lang="zh-CN" altLang="en-US" sz="2400" dirty="0">
              <a:solidFill>
                <a:srgbClr val="EF820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1038" y="6388253"/>
            <a:ext cx="1279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会 場：</a:t>
            </a:r>
            <a:r>
              <a:rPr lang="ja-JP" altLang="en-US" sz="1600" dirty="0" smtClean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　  </a:t>
            </a:r>
            <a:endParaRPr lang="zh-CN" altLang="en-US" sz="1600" dirty="0">
              <a:solidFill>
                <a:srgbClr val="EF820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1038" y="6984677"/>
            <a:ext cx="1279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受 付：</a:t>
            </a:r>
            <a:endParaRPr lang="zh-CN" altLang="en-US" sz="2400" dirty="0">
              <a:solidFill>
                <a:srgbClr val="EF8200"/>
              </a:solidFill>
              <a:latin typeface="HGSSoeiKakugothicUB" pitchFamily="34" charset="-128"/>
              <a:ea typeface="HGSSoeiKakugothicUB" pitchFamily="34" charset="-128"/>
            </a:endParaRPr>
          </a:p>
        </p:txBody>
      </p:sp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520" y="7860203"/>
            <a:ext cx="9480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1545454" y="6368236"/>
            <a:ext cx="51575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b="1" dirty="0" smtClean="0">
                <a:latin typeface="HGSSoeiKakugothicUB" pitchFamily="34" charset="-128"/>
                <a:ea typeface="HGSSoeiKakugothicUB" pitchFamily="34" charset="-128"/>
              </a:rPr>
              <a:t>津波避難タワー</a:t>
            </a:r>
            <a:endParaRPr lang="zh-CN" altLang="en-US" sz="2200" b="1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00486" y="5898648"/>
            <a:ext cx="61195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latin typeface="HGSSoeiKakugothicUB" pitchFamily="34" charset="-128"/>
                <a:ea typeface="HGSSoeiKakugothicUB" pitchFamily="34" charset="-128"/>
              </a:rPr>
              <a:t>20</a:t>
            </a:r>
            <a:r>
              <a:rPr lang="en-US" altLang="ja-JP" sz="2200" b="1" dirty="0" smtClean="0">
                <a:latin typeface="HGSSoeiKakugothicUB" pitchFamily="34" charset="-128"/>
                <a:ea typeface="HGSSoeiKakugothicUB" pitchFamily="34" charset="-128"/>
              </a:rPr>
              <a:t>21</a:t>
            </a:r>
            <a:r>
              <a:rPr lang="zh-CN" altLang="en-US" sz="2200" b="1" dirty="0" smtClean="0">
                <a:latin typeface="HGSSoeiKakugothicUB" pitchFamily="34" charset="-128"/>
                <a:ea typeface="HGSSoeiKakugothicUB" pitchFamily="34" charset="-128"/>
              </a:rPr>
              <a:t>年</a:t>
            </a:r>
            <a:r>
              <a:rPr lang="en-US" altLang="ja-JP" sz="2200" b="1" dirty="0" smtClean="0">
                <a:latin typeface="HGSSoeiKakugothicUB" pitchFamily="34" charset="-128"/>
                <a:ea typeface="HGSSoeiKakugothicUB" pitchFamily="34" charset="-128"/>
              </a:rPr>
              <a:t>12</a:t>
            </a:r>
            <a:r>
              <a:rPr lang="zh-CN" altLang="en-US" sz="2200" b="1" dirty="0" smtClean="0">
                <a:latin typeface="HGSSoeiKakugothicUB" pitchFamily="34" charset="-128"/>
                <a:ea typeface="HGSSoeiKakugothicUB" pitchFamily="34" charset="-128"/>
              </a:rPr>
              <a:t>月</a:t>
            </a:r>
            <a:r>
              <a:rPr lang="en-US" altLang="ja-JP" sz="2200" b="1" dirty="0" smtClean="0">
                <a:latin typeface="HGSSoeiKakugothicUB" pitchFamily="34" charset="-128"/>
                <a:ea typeface="HGSSoeiKakugothicUB" pitchFamily="34" charset="-128"/>
              </a:rPr>
              <a:t>27</a:t>
            </a:r>
            <a:r>
              <a:rPr lang="zh-CN" altLang="en-US" sz="2200" b="1" dirty="0" smtClean="0">
                <a:latin typeface="HGSSoeiKakugothicUB" pitchFamily="34" charset="-128"/>
                <a:ea typeface="HGSSoeiKakugothicUB" pitchFamily="34" charset="-128"/>
              </a:rPr>
              <a:t>日 </a:t>
            </a:r>
            <a:r>
              <a:rPr lang="en-US" altLang="ja-JP" sz="2200" b="1" dirty="0" smtClean="0">
                <a:latin typeface="HGSSoeiKakugothicUB" pitchFamily="34" charset="-128"/>
                <a:ea typeface="HGSSoeiKakugothicUB" pitchFamily="34" charset="-128"/>
              </a:rPr>
              <a:t>(</a:t>
            </a:r>
            <a:r>
              <a:rPr lang="ja-JP" altLang="en-US" sz="2200" b="1" dirty="0" smtClean="0">
                <a:latin typeface="HGSSoeiKakugothicUB" pitchFamily="34" charset="-128"/>
                <a:ea typeface="HGSSoeiKakugothicUB" pitchFamily="34" charset="-128"/>
              </a:rPr>
              <a:t>月</a:t>
            </a:r>
            <a:r>
              <a:rPr lang="en-US" altLang="ja-JP" sz="2200" b="1" dirty="0" smtClean="0">
                <a:latin typeface="HGSSoeiKakugothicUB" pitchFamily="34" charset="-128"/>
                <a:ea typeface="HGSSoeiKakugothicUB" pitchFamily="34" charset="-128"/>
              </a:rPr>
              <a:t>)</a:t>
            </a:r>
            <a:r>
              <a:rPr lang="ja-JP" altLang="en-US" sz="2200" b="1" dirty="0" smtClean="0">
                <a:latin typeface="HGSSoeiKakugothicUB" pitchFamily="34" charset="-128"/>
                <a:ea typeface="HGSSoeiKakugothicUB" pitchFamily="34" charset="-128"/>
              </a:rPr>
              <a:t>　</a:t>
            </a:r>
            <a:r>
              <a:rPr lang="en-US" altLang="ja-JP" sz="2200" b="1" dirty="0" smtClean="0">
                <a:latin typeface="HGSSoeiKakugothicUB" pitchFamily="34" charset="-128"/>
                <a:ea typeface="HGSSoeiKakugothicUB" pitchFamily="34" charset="-128"/>
              </a:rPr>
              <a:t>16</a:t>
            </a:r>
            <a:r>
              <a:rPr lang="ja-JP" altLang="en-US" sz="2200" b="1" dirty="0" smtClean="0">
                <a:latin typeface="HGSSoeiKakugothicUB" pitchFamily="34" charset="-128"/>
                <a:ea typeface="HGSSoeiKakugothicUB" pitchFamily="34" charset="-128"/>
              </a:rPr>
              <a:t>：</a:t>
            </a:r>
            <a:r>
              <a:rPr lang="en-US" altLang="ja-JP" sz="2200" b="1" dirty="0" smtClean="0">
                <a:latin typeface="HGSSoeiKakugothicUB" pitchFamily="34" charset="-128"/>
                <a:ea typeface="HGSSoeiKakugothicUB" pitchFamily="34" charset="-128"/>
              </a:rPr>
              <a:t>30</a:t>
            </a:r>
            <a:r>
              <a:rPr lang="ja-JP" altLang="en-US" sz="2200" b="1" dirty="0" smtClean="0">
                <a:latin typeface="HGSSoeiKakugothicUB" pitchFamily="34" charset="-128"/>
                <a:ea typeface="HGSSoeiKakugothicUB" pitchFamily="34" charset="-128"/>
              </a:rPr>
              <a:t>～</a:t>
            </a:r>
            <a:r>
              <a:rPr lang="en-US" altLang="ja-JP" sz="2200" b="1" dirty="0" smtClean="0">
                <a:latin typeface="HGSSoeiKakugothicUB" pitchFamily="34" charset="-128"/>
                <a:ea typeface="HGSSoeiKakugothicUB" pitchFamily="34" charset="-128"/>
              </a:rPr>
              <a:t>17</a:t>
            </a:r>
            <a:r>
              <a:rPr lang="ja-JP" altLang="en-US" sz="2200" b="1" dirty="0" smtClean="0">
                <a:latin typeface="HGSSoeiKakugothicUB" pitchFamily="34" charset="-128"/>
                <a:ea typeface="HGSSoeiKakugothicUB" pitchFamily="34" charset="-128"/>
              </a:rPr>
              <a:t>：</a:t>
            </a:r>
            <a:r>
              <a:rPr lang="en-US" altLang="ja-JP" sz="2200" b="1" dirty="0" smtClean="0">
                <a:latin typeface="HGSSoeiKakugothicUB" pitchFamily="34" charset="-128"/>
                <a:ea typeface="HGSSoeiKakugothicUB" pitchFamily="34" charset="-128"/>
              </a:rPr>
              <a:t>00</a:t>
            </a:r>
            <a:endParaRPr lang="zh-CN" altLang="en-US" sz="2200" b="1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6923" y="8601347"/>
            <a:ext cx="6792835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50" dirty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ご予約・お問い合わせ</a:t>
            </a:r>
            <a:r>
              <a:rPr lang="ja-JP" altLang="en-US" sz="2050" dirty="0" smtClean="0">
                <a:solidFill>
                  <a:srgbClr val="EF8200"/>
                </a:solidFill>
                <a:latin typeface="HGSSoeiKakugothicUB" pitchFamily="34" charset="-128"/>
                <a:ea typeface="HGSSoeiKakugothicUB" pitchFamily="34" charset="-128"/>
              </a:rPr>
              <a:t>：渚の交流館</a:t>
            </a:r>
            <a:endParaRPr lang="zh-CN" altLang="en-US" sz="205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93682" y="6942755"/>
            <a:ext cx="653312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latin typeface="HGSSoeiKakugothicUB" pitchFamily="34" charset="-128"/>
                <a:ea typeface="HGSSoeiKakugothicUB" pitchFamily="34" charset="-128"/>
              </a:rPr>
              <a:t>･予約制　定員３０名、</a:t>
            </a:r>
            <a:r>
              <a:rPr lang="ja-JP" altLang="en-US" sz="1800" b="1" dirty="0" smtClean="0">
                <a:solidFill>
                  <a:srgbClr val="FF0000"/>
                </a:solidFill>
                <a:latin typeface="HGSSoeiKakugothicUB" pitchFamily="34" charset="-128"/>
                <a:ea typeface="HGSSoeiKakugothicUB" pitchFamily="34" charset="-128"/>
              </a:rPr>
              <a:t>定員に満たない場合は当日参加可</a:t>
            </a:r>
            <a:endParaRPr lang="en-US" altLang="ja-JP" sz="1800" b="1" dirty="0" smtClean="0">
              <a:solidFill>
                <a:srgbClr val="FF0000"/>
              </a:solidFill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ja-JP" altLang="en-US" sz="1900" b="1" dirty="0" smtClean="0">
                <a:latin typeface="HGSSoeiKakugothicUB" pitchFamily="34" charset="-128"/>
                <a:ea typeface="HGSSoeiKakugothicUB" pitchFamily="34" charset="-128"/>
              </a:rPr>
              <a:t>･受　付　渚の交流館インフォメーションカウンター</a:t>
            </a:r>
            <a:endParaRPr lang="en-US" altLang="ja-JP" sz="1900" b="1" dirty="0" smtClean="0"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ja-JP" altLang="en-US" sz="1900" b="1" dirty="0">
                <a:latin typeface="HGSSoeiKakugothicUB" pitchFamily="34" charset="-128"/>
                <a:ea typeface="HGSSoeiKakugothicUB" pitchFamily="34" charset="-128"/>
              </a:rPr>
              <a:t>･</a:t>
            </a:r>
            <a:r>
              <a:rPr lang="ja-JP" altLang="en-US" sz="1900" b="1" dirty="0" smtClean="0">
                <a:latin typeface="HGSSoeiKakugothicUB" pitchFamily="34" charset="-128"/>
                <a:ea typeface="HGSSoeiKakugothicUB" pitchFamily="34" charset="-128"/>
              </a:rPr>
              <a:t>参加費   </a:t>
            </a:r>
            <a:r>
              <a:rPr lang="en-US" altLang="ja-JP" sz="1900" b="1" dirty="0" smtClean="0">
                <a:latin typeface="HGSSoeiKakugothicUB" pitchFamily="34" charset="-128"/>
                <a:ea typeface="HGSSoeiKakugothicUB" pitchFamily="34" charset="-128"/>
              </a:rPr>
              <a:t>100</a:t>
            </a:r>
            <a:r>
              <a:rPr lang="ja-JP" altLang="en-US" sz="1900" b="1" dirty="0" smtClean="0">
                <a:latin typeface="HGSSoeiKakugothicUB" pitchFamily="34" charset="-128"/>
                <a:ea typeface="HGSSoeiKakugothicUB" pitchFamily="34" charset="-128"/>
              </a:rPr>
              <a:t>円（しっぺい缶バッジ、ホッカイロ付き）</a:t>
            </a:r>
            <a:endParaRPr lang="en-US" altLang="ja-JP" sz="1900" b="1" dirty="0" smtClean="0"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ja-JP" altLang="en-US" sz="1900" b="1" dirty="0" smtClean="0">
                <a:latin typeface="HGSSoeiKakugothicUB" pitchFamily="34" charset="-128"/>
                <a:ea typeface="HGSSoeiKakugothicUB" pitchFamily="34" charset="-128"/>
              </a:rPr>
              <a:t>･タワー概要、夜間のタワー内設備・備蓄品確認後タワー</a:t>
            </a:r>
            <a:r>
              <a:rPr lang="en-US" altLang="ja-JP" sz="1900" b="1" dirty="0">
                <a:latin typeface="HGSSoeiKakugothicUB" pitchFamily="34" charset="-128"/>
                <a:ea typeface="HGSSoeiKakugothicUB" pitchFamily="34" charset="-128"/>
              </a:rPr>
              <a:t> </a:t>
            </a:r>
            <a:r>
              <a:rPr lang="ja-JP" altLang="en-US" sz="1900" b="1" dirty="0">
                <a:latin typeface="HGSSoeiKakugothicUB" pitchFamily="34" charset="-128"/>
                <a:ea typeface="HGSSoeiKakugothicUB" pitchFamily="34" charset="-128"/>
              </a:rPr>
              <a:t>　</a:t>
            </a:r>
            <a:r>
              <a:rPr lang="ja-JP" altLang="en-US" sz="1900" b="1" dirty="0" smtClean="0">
                <a:latin typeface="HGSSoeiKakugothicUB" pitchFamily="34" charset="-128"/>
                <a:ea typeface="HGSSoeiKakugothicUB" pitchFamily="34" charset="-128"/>
              </a:rPr>
              <a:t>  　</a:t>
            </a:r>
            <a:endParaRPr lang="en-US" altLang="ja-JP" sz="1900" b="1" dirty="0" smtClean="0">
              <a:latin typeface="HGSSoeiKakugothicUB" pitchFamily="34" charset="-128"/>
              <a:ea typeface="HGSSoeiKakugothicUB" pitchFamily="34" charset="-128"/>
            </a:endParaRPr>
          </a:p>
          <a:p>
            <a:r>
              <a:rPr lang="ja-JP" altLang="en-US" sz="1900" b="1">
                <a:latin typeface="HGSSoeiKakugothicUB" pitchFamily="34" charset="-128"/>
                <a:ea typeface="HGSSoeiKakugothicUB" pitchFamily="34" charset="-128"/>
              </a:rPr>
              <a:t>　</a:t>
            </a:r>
            <a:r>
              <a:rPr lang="ja-JP" altLang="en-US" sz="1900" b="1" smtClean="0">
                <a:latin typeface="HGSSoeiKakugothicUB" pitchFamily="34" charset="-128"/>
                <a:ea typeface="HGSSoeiKakugothicUB" pitchFamily="34" charset="-128"/>
              </a:rPr>
              <a:t>屋上</a:t>
            </a:r>
            <a:r>
              <a:rPr lang="ja-JP" altLang="en-US" sz="1900" b="1" dirty="0" smtClean="0">
                <a:latin typeface="HGSSoeiKakugothicUB" pitchFamily="34" charset="-128"/>
                <a:ea typeface="HGSSoeiKakugothicUB" pitchFamily="34" charset="-128"/>
              </a:rPr>
              <a:t>で夕陽鑑賞</a:t>
            </a:r>
            <a:r>
              <a:rPr lang="en-US" altLang="ja-JP" sz="1900" b="1" dirty="0" smtClean="0">
                <a:latin typeface="HGSSoeiKakugothicUB" pitchFamily="34" charset="-128"/>
                <a:ea typeface="HGSSoeiKakugothicUB" pitchFamily="34" charset="-128"/>
              </a:rPr>
              <a:t>(</a:t>
            </a:r>
            <a:r>
              <a:rPr lang="ja-JP" altLang="en-US" sz="1900" b="1" dirty="0" smtClean="0">
                <a:latin typeface="HGSSoeiKakugothicUB" pitchFamily="34" charset="-128"/>
                <a:ea typeface="HGSSoeiKakugothicUB" pitchFamily="34" charset="-128"/>
              </a:rPr>
              <a:t>天候により夕陽が見れない場合</a:t>
            </a:r>
            <a:r>
              <a:rPr lang="ja-JP" altLang="en-US" sz="1900" b="1" dirty="0">
                <a:latin typeface="HGSSoeiKakugothicUB" pitchFamily="34" charset="-128"/>
                <a:ea typeface="HGSSoeiKakugothicUB" pitchFamily="34" charset="-128"/>
              </a:rPr>
              <a:t>あり</a:t>
            </a:r>
            <a:r>
              <a:rPr lang="en-US" altLang="ja-JP" sz="1900" b="1" dirty="0" smtClean="0">
                <a:latin typeface="HGSSoeiKakugothicUB" pitchFamily="34" charset="-128"/>
                <a:ea typeface="HGSSoeiKakugothicUB" pitchFamily="34" charset="-128"/>
              </a:rPr>
              <a:t>)</a:t>
            </a:r>
            <a:endParaRPr lang="zh-CN" altLang="en-US" sz="1900" b="1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18287" y="9813663"/>
            <a:ext cx="6713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  <a:hlinkClick r:id="rId4"/>
              </a:rPr>
              <a:t>  </a:t>
            </a:r>
            <a:r>
              <a:rPr lang="en-US" altLang="ja-JP" sz="2100" dirty="0" smtClean="0">
                <a:latin typeface="HGSSoeiKakugothicUB" pitchFamily="34" charset="-128"/>
                <a:ea typeface="HGSSoeiKakugothicUB" pitchFamily="34" charset="-128"/>
                <a:hlinkClick r:id="rId4"/>
              </a:rPr>
              <a:t>U R L      http://www.iwata-nagisa.com</a:t>
            </a:r>
            <a:r>
              <a:rPr lang="en-US" altLang="ja-JP" sz="2100" dirty="0" smtClean="0">
                <a:latin typeface="HGSSoeiKakugothicUB" pitchFamily="34" charset="-128"/>
                <a:ea typeface="HGSSoeiKakugothicUB" pitchFamily="34" charset="-128"/>
              </a:rPr>
              <a:t>   </a:t>
            </a:r>
          </a:p>
          <a:p>
            <a:r>
              <a:rPr lang="en-US" altLang="ja-JP" sz="2100" dirty="0">
                <a:latin typeface="HGSSoeiKakugothicUB" pitchFamily="34" charset="-128"/>
                <a:ea typeface="HGSSoeiKakugothicUB" pitchFamily="34" charset="-128"/>
              </a:rPr>
              <a:t> </a:t>
            </a:r>
            <a:r>
              <a:rPr lang="en-US" altLang="ja-JP" sz="2100" dirty="0" smtClean="0">
                <a:latin typeface="HGSSoeiKakugothicUB" pitchFamily="34" charset="-128"/>
                <a:ea typeface="HGSSoeiKakugothicUB" pitchFamily="34" charset="-128"/>
              </a:rPr>
              <a:t> M a I l     iwata-nagisa@do-spot.net</a:t>
            </a:r>
            <a:endParaRPr lang="zh-CN" altLang="en-US" sz="21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5796" y="9385600"/>
            <a:ext cx="59531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HGSSoeiKakugothicUB" pitchFamily="34" charset="-128"/>
                <a:ea typeface="HGSSoeiKakugothicUB" pitchFamily="34" charset="-128"/>
              </a:rPr>
              <a:t>  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住　所　  </a:t>
            </a:r>
            <a:r>
              <a:rPr lang="zh-TW" altLang="en-US" sz="2000" dirty="0" smtClean="0">
                <a:latin typeface="HGSSoeiKakugothicUB" pitchFamily="34" charset="-128"/>
                <a:ea typeface="HGSSoeiKakugothicUB" pitchFamily="34" charset="-128"/>
              </a:rPr>
              <a:t>〒</a:t>
            </a:r>
            <a:r>
              <a:rPr lang="en-US" altLang="zh-TW" sz="2000" dirty="0" smtClean="0">
                <a:latin typeface="HGSSoeiKakugothicUB" pitchFamily="34" charset="-128"/>
                <a:ea typeface="HGSSoeiKakugothicUB" pitchFamily="34" charset="-128"/>
              </a:rPr>
              <a:t>437-1202 </a:t>
            </a:r>
            <a:r>
              <a:rPr lang="ja-JP" altLang="en-US" sz="2000" dirty="0" smtClean="0">
                <a:latin typeface="HGSSoeiKakugothicUB" pitchFamily="34" charset="-128"/>
                <a:ea typeface="HGSSoeiKakugothicUB" pitchFamily="34" charset="-128"/>
              </a:rPr>
              <a:t>磐田市豊浜</a:t>
            </a:r>
            <a:r>
              <a:rPr lang="en-US" altLang="ja-JP" sz="2000" dirty="0" smtClean="0">
                <a:latin typeface="HGSSoeiKakugothicUB" pitchFamily="34" charset="-128"/>
                <a:ea typeface="HGSSoeiKakugothicUB" pitchFamily="34" charset="-128"/>
              </a:rPr>
              <a:t>4127-43</a:t>
            </a:r>
            <a:endParaRPr lang="zh-CN" altLang="en-US" sz="2000" dirty="0">
              <a:latin typeface="HGSSoeiKakugothicUB" pitchFamily="34" charset="-128"/>
              <a:ea typeface="HGSSoeiKakugothicUB" pitchFamily="34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18287" y="8947409"/>
            <a:ext cx="4418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SSoeiKakugothicUB" pitchFamily="34" charset="-128"/>
                <a:ea typeface="HGSSoeiKakugothicUB" pitchFamily="34" charset="-128"/>
              </a:rPr>
              <a:t>ＴＥＬ　</a:t>
            </a:r>
            <a:r>
              <a:rPr lang="en-US" altLang="zh-TW" sz="2400" dirty="0" smtClean="0">
                <a:latin typeface="HGSSoeiKakugothicUB" pitchFamily="34" charset="-128"/>
                <a:ea typeface="HGSSoeiKakugothicUB" pitchFamily="34" charset="-128"/>
              </a:rPr>
              <a:t>0</a:t>
            </a:r>
            <a:r>
              <a:rPr lang="en-US" altLang="ja-JP" sz="2400" dirty="0" smtClean="0">
                <a:latin typeface="HGSSoeiKakugothicUB" pitchFamily="34" charset="-128"/>
                <a:ea typeface="HGSSoeiKakugothicUB" pitchFamily="34" charset="-128"/>
              </a:rPr>
              <a:t>538</a:t>
            </a:r>
            <a:r>
              <a:rPr lang="en-US" altLang="zh-TW" sz="2400" dirty="0" smtClean="0">
                <a:latin typeface="HGSSoeiKakugothicUB" pitchFamily="34" charset="-128"/>
                <a:ea typeface="HGSSoeiKakugothicUB" pitchFamily="34" charset="-128"/>
              </a:rPr>
              <a:t>-</a:t>
            </a:r>
            <a:r>
              <a:rPr lang="en-US" altLang="ja-JP" sz="2400" dirty="0" smtClean="0">
                <a:latin typeface="HGSSoeiKakugothicUB" pitchFamily="34" charset="-128"/>
                <a:ea typeface="HGSSoeiKakugothicUB" pitchFamily="34" charset="-128"/>
              </a:rPr>
              <a:t>30</a:t>
            </a:r>
            <a:r>
              <a:rPr lang="en-US" altLang="zh-TW" sz="2400" dirty="0" smtClean="0">
                <a:latin typeface="HGSSoeiKakugothicUB" pitchFamily="34" charset="-128"/>
                <a:ea typeface="HGSSoeiKakugothicUB" pitchFamily="34" charset="-128"/>
              </a:rPr>
              <a:t>-</a:t>
            </a:r>
            <a:r>
              <a:rPr lang="en-US" altLang="ja-JP" sz="2400" dirty="0" smtClean="0">
                <a:latin typeface="HGSSoeiKakugothicUB" pitchFamily="34" charset="-128"/>
                <a:ea typeface="HGSSoeiKakugothicUB" pitchFamily="34" charset="-128"/>
              </a:rPr>
              <a:t>7091</a:t>
            </a:r>
            <a:endParaRPr lang="zh-CN" altLang="en-US" sz="2400" dirty="0">
              <a:latin typeface="HGSSoeiKakugothicUB" pitchFamily="34" charset="-128"/>
              <a:ea typeface="HGSSoeiKakugothicUB" pitchFamily="34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341" y="3228570"/>
            <a:ext cx="3874067" cy="246973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8570"/>
            <a:ext cx="3935770" cy="248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151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HGSSoeiKakugothicUB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2016-07-27T06:24:20Z</dcterms:created>
  <dcterms:modified xsi:type="dcterms:W3CDTF">2021-11-17T03:03:40Z</dcterms:modified>
</cp:coreProperties>
</file>